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62" r:id="rId5"/>
    <p:sldId id="264" r:id="rId6"/>
  </p:sldIdLst>
  <p:sldSz cx="12192000" cy="6858000"/>
  <p:notesSz cx="7104063" cy="10234613"/>
  <p:embeddedFontLst>
    <p:embeddedFont>
      <p:font typeface="Noto Sans KR" panose="020B0200000000000000" pitchFamily="34" charset="-128"/>
      <p:regular r:id="rId8"/>
      <p:bold r:id="rId9"/>
    </p:embeddedFont>
    <p:embeddedFont>
      <p:font typeface="Noto Sans KR Black" panose="020B0200000000000000" pitchFamily="34" charset="-128"/>
      <p:bold r:id="rId10"/>
    </p:embeddedFont>
    <p:embeddedFont>
      <p:font typeface="맑은 고딕" panose="020B0503020000020004" pitchFamily="34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38" autoAdjust="0"/>
  </p:normalViewPr>
  <p:slideViewPr>
    <p:cSldViewPr snapToGrid="0">
      <p:cViewPr>
        <p:scale>
          <a:sx n="150" d="100"/>
          <a:sy n="150" d="100"/>
        </p:scale>
        <p:origin x="72" y="172"/>
      </p:cViewPr>
      <p:guideLst>
        <p:guide orient="horz" pos="2160"/>
        <p:guide pos="42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98" cy="512898"/>
          </a:xfrm>
          <a:prstGeom prst="rect">
            <a:avLst/>
          </a:prstGeom>
        </p:spPr>
        <p:txBody>
          <a:bodyPr vert="horz" lIns="31519" tIns="15760" rIns="31519" bIns="15760" rtlCol="0"/>
          <a:lstStyle>
            <a:lvl1pPr algn="l">
              <a:defRPr sz="4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144" y="0"/>
            <a:ext cx="3078198" cy="512898"/>
          </a:xfrm>
          <a:prstGeom prst="rect">
            <a:avLst/>
          </a:prstGeom>
        </p:spPr>
        <p:txBody>
          <a:bodyPr vert="horz" lIns="31519" tIns="15760" rIns="31519" bIns="15760" rtlCol="0"/>
          <a:lstStyle>
            <a:lvl1pPr algn="r">
              <a:defRPr sz="400"/>
            </a:lvl1pPr>
          </a:lstStyle>
          <a:p>
            <a:fld id="{690D7F8B-8457-417B-90F4-FE765C3663D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31519" tIns="15760" rIns="31519" bIns="1576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177" y="4925302"/>
            <a:ext cx="5683709" cy="4029985"/>
          </a:xfrm>
          <a:prstGeom prst="rect">
            <a:avLst/>
          </a:prstGeom>
        </p:spPr>
        <p:txBody>
          <a:bodyPr vert="horz" lIns="31519" tIns="15760" rIns="31519" bIns="1576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716"/>
            <a:ext cx="3078198" cy="512897"/>
          </a:xfrm>
          <a:prstGeom prst="rect">
            <a:avLst/>
          </a:prstGeom>
        </p:spPr>
        <p:txBody>
          <a:bodyPr vert="horz" lIns="31519" tIns="15760" rIns="31519" bIns="15760" rtlCol="0" anchor="b"/>
          <a:lstStyle>
            <a:lvl1pPr algn="l">
              <a:defRPr sz="4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144" y="9721716"/>
            <a:ext cx="3078198" cy="512897"/>
          </a:xfrm>
          <a:prstGeom prst="rect">
            <a:avLst/>
          </a:prstGeom>
        </p:spPr>
        <p:txBody>
          <a:bodyPr vert="horz" lIns="31519" tIns="15760" rIns="31519" bIns="15760" rtlCol="0" anchor="b"/>
          <a:lstStyle>
            <a:lvl1pPr algn="r">
              <a:defRPr sz="400"/>
            </a:lvl1pPr>
          </a:lstStyle>
          <a:p>
            <a:fld id="{6C5790B9-65F7-4BC0-AF89-E505129C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54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29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2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5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8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6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96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88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7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0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7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787528" y="2460043"/>
            <a:ext cx="4903907" cy="1849517"/>
            <a:chOff x="3312157" y="2274812"/>
            <a:chExt cx="4903907" cy="1849517"/>
          </a:xfrm>
        </p:grpSpPr>
        <p:sp>
          <p:nvSpPr>
            <p:cNvPr id="5" name="TextBox 4"/>
            <p:cNvSpPr txBox="1"/>
            <p:nvPr/>
          </p:nvSpPr>
          <p:spPr>
            <a:xfrm>
              <a:off x="3613522" y="3185610"/>
              <a:ext cx="430117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500" dirty="0">
                  <a:solidFill>
                    <a:schemeClr val="bg1"/>
                  </a:solidFill>
                  <a:latin typeface="Noto Sans KR Black" panose="020B0200000000000000" pitchFamily="34" charset="-128"/>
                  <a:ea typeface="Noto Sans KR Black" panose="020B0200000000000000" pitchFamily="34" charset="-128"/>
                </a:rPr>
                <a:t>name</a:t>
              </a:r>
              <a:r>
                <a:rPr lang="ko-KR" altLang="en-US" sz="5500" dirty="0">
                  <a:solidFill>
                    <a:schemeClr val="bg1"/>
                  </a:solidFill>
                  <a:latin typeface="Noto Sans KR Black" panose="020B0200000000000000" pitchFamily="34" charset="-128"/>
                  <a:ea typeface="Noto Sans KR Black" panose="020B0200000000000000" pitchFamily="34" charset="-128"/>
                </a:rPr>
                <a:t> 입니다</a:t>
              </a:r>
              <a:endParaRPr lang="en-US" altLang="ko-KR" sz="5500" dirty="0">
                <a:solidFill>
                  <a:schemeClr val="bg1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2157" y="2274812"/>
              <a:ext cx="490390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500" dirty="0" err="1">
                  <a:solidFill>
                    <a:schemeClr val="bg1"/>
                  </a:solidFill>
                  <a:latin typeface="Noto Sans KR Black" panose="020B0200000000000000" pitchFamily="34" charset="-128"/>
                  <a:ea typeface="Noto Sans KR Black" panose="020B0200000000000000" pitchFamily="34" charset="-128"/>
                </a:rPr>
                <a:t>enter_slogan</a:t>
              </a:r>
              <a:endParaRPr lang="en-US" altLang="ko-KR" sz="5500" dirty="0">
                <a:solidFill>
                  <a:schemeClr val="bg1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0106" y="554066"/>
            <a:ext cx="885179" cy="338715"/>
            <a:chOff x="571436" y="428625"/>
            <a:chExt cx="885179" cy="338715"/>
          </a:xfrm>
        </p:grpSpPr>
        <p:sp>
          <p:nvSpPr>
            <p:cNvPr id="11" name="TextBox 10"/>
            <p:cNvSpPr txBox="1"/>
            <p:nvPr/>
          </p:nvSpPr>
          <p:spPr>
            <a:xfrm>
              <a:off x="571436" y="428625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job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1436" y="582351"/>
              <a:ext cx="885179" cy="184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PORTFOLIO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30106" y="5887154"/>
            <a:ext cx="768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CONTACT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6954" y="5887155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email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93736" y="5887154"/>
            <a:ext cx="13997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start_year-end_year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67" y="5567975"/>
            <a:ext cx="252000" cy="252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693736" y="5738476"/>
            <a:ext cx="556564" cy="327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223" y="2121010"/>
            <a:ext cx="1403230" cy="3692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904">
            <a:off x="9885755" y="1818025"/>
            <a:ext cx="313395" cy="3133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2542">
            <a:off x="8484891" y="1966679"/>
            <a:ext cx="131364" cy="1313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4743">
            <a:off x="8277314" y="3262453"/>
            <a:ext cx="1440000" cy="14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668">
            <a:off x="4387319" y="1465621"/>
            <a:ext cx="14796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9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8" y="257194"/>
            <a:ext cx="2160000" cy="28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616100" y="3283015"/>
            <a:ext cx="550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NAME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1204" y="257194"/>
            <a:ext cx="933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EDUCATION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0675" y="2949890"/>
            <a:ext cx="1414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TECH STACK 〮 SKILL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1204" y="2950366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AWARD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21204" y="3931575"/>
            <a:ext cx="873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ACTIVITIES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00675" y="257194"/>
            <a:ext cx="11560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CERTIFICATION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0675" y="1727649"/>
            <a:ext cx="1342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LANGUAGE SKILLS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21204" y="1727649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GRADE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100" y="3676176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E-MAIL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1892" y="4068218"/>
            <a:ext cx="6415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PHONE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100" y="4460260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URI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83991" y="3284250"/>
            <a:ext cx="524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name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77637" y="3676175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email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88240" y="4068100"/>
            <a:ext cx="1116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err="1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phone_number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61368"/>
              </p:ext>
            </p:extLst>
          </p:nvPr>
        </p:nvGraphicFramePr>
        <p:xfrm>
          <a:off x="7621204" y="1973870"/>
          <a:ext cx="1834606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7303">
                  <a:extLst>
                    <a:ext uri="{9D8B030D-6E8A-4147-A177-3AD203B41FA5}">
                      <a16:colId xmlns:a16="http://schemas.microsoft.com/office/drawing/2014/main" val="3557693561"/>
                    </a:ext>
                  </a:extLst>
                </a:gridCol>
                <a:gridCol w="917303">
                  <a:extLst>
                    <a:ext uri="{9D8B030D-6E8A-4147-A177-3AD203B41FA5}">
                      <a16:colId xmlns:a16="http://schemas.microsoft.com/office/drawing/2014/main" val="1314242952"/>
                    </a:ext>
                  </a:extLst>
                </a:gridCol>
              </a:tblGrid>
              <a:tr h="1185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총평점평균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전공평점평균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891457"/>
                  </a:ext>
                </a:extLst>
              </a:tr>
              <a:tr h="1185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total_grade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/4.5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major_grade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/4.5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86243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21382"/>
              </p:ext>
            </p:extLst>
          </p:nvPr>
        </p:nvGraphicFramePr>
        <p:xfrm>
          <a:off x="7621204" y="507313"/>
          <a:ext cx="4342117" cy="39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1653">
                  <a:extLst>
                    <a:ext uri="{9D8B030D-6E8A-4147-A177-3AD203B41FA5}">
                      <a16:colId xmlns:a16="http://schemas.microsoft.com/office/drawing/2014/main" val="1996749644"/>
                    </a:ext>
                  </a:extLst>
                </a:gridCol>
                <a:gridCol w="1525232">
                  <a:extLst>
                    <a:ext uri="{9D8B030D-6E8A-4147-A177-3AD203B41FA5}">
                      <a16:colId xmlns:a16="http://schemas.microsoft.com/office/drawing/2014/main" val="3610179364"/>
                    </a:ext>
                  </a:extLst>
                </a:gridCol>
                <a:gridCol w="1525232">
                  <a:extLst>
                    <a:ext uri="{9D8B030D-6E8A-4147-A177-3AD203B41FA5}">
                      <a16:colId xmlns:a16="http://schemas.microsoft.com/office/drawing/2014/main" val="3126910276"/>
                    </a:ext>
                  </a:extLst>
                </a:gridCol>
              </a:tblGrid>
              <a:tr h="1206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entrance_date-graduate_date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>
                          <a:solidFill>
                            <a:prstClr val="white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education_name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major(type)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186227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64633"/>
              </p:ext>
            </p:extLst>
          </p:nvPr>
        </p:nvGraphicFramePr>
        <p:xfrm>
          <a:off x="7622459" y="3201912"/>
          <a:ext cx="4349749" cy="39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625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1833562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  <a:gridCol w="1833562">
                  <a:extLst>
                    <a:ext uri="{9D8B030D-6E8A-4147-A177-3AD203B41FA5}">
                      <a16:colId xmlns:a16="http://schemas.microsoft.com/office/drawing/2014/main" val="1734658271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award_date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award_name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award_authority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200373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699912"/>
              </p:ext>
            </p:extLst>
          </p:nvPr>
        </p:nvGraphicFramePr>
        <p:xfrm>
          <a:off x="3700675" y="503415"/>
          <a:ext cx="3549650" cy="39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574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3947336343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certificate_date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certificate_name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certificate_authority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89041"/>
                  </a:ext>
                </a:extLst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64825"/>
              </p:ext>
            </p:extLst>
          </p:nvPr>
        </p:nvGraphicFramePr>
        <p:xfrm>
          <a:off x="3700675" y="1971683"/>
          <a:ext cx="3549650" cy="39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574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1973979354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language_date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language_name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language_grade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89041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54586"/>
              </p:ext>
            </p:extLst>
          </p:nvPr>
        </p:nvGraphicFramePr>
        <p:xfrm>
          <a:off x="7622459" y="4177796"/>
          <a:ext cx="4349749" cy="24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3171824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activity_name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activity_details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077976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025019"/>
              </p:ext>
            </p:extLst>
          </p:nvPr>
        </p:nvGraphicFramePr>
        <p:xfrm>
          <a:off x="3700675" y="3191058"/>
          <a:ext cx="2959099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3799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stack_name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stack_level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59298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7621204" y="5242739"/>
            <a:ext cx="1053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EXPERIENCES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19081"/>
              </p:ext>
            </p:extLst>
          </p:nvPr>
        </p:nvGraphicFramePr>
        <p:xfrm>
          <a:off x="7622459" y="5488960"/>
          <a:ext cx="4349749" cy="70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3824272880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experience_start_date-experience_end_date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experience_name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experience_role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0779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3FDDC1-3E56-BB2D-9C4D-26DE3EF1B69B}"/>
              </a:ext>
            </a:extLst>
          </p:cNvPr>
          <p:cNvSpPr txBox="1"/>
          <p:nvPr/>
        </p:nvSpPr>
        <p:spPr>
          <a:xfrm>
            <a:off x="1353049" y="4704790"/>
            <a:ext cx="813043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0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github_url</a:t>
            </a:r>
            <a:endParaRPr lang="ko-KR" altLang="en-US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917EB-34ED-2E5D-7F22-F7B4CC0DBE72}"/>
              </a:ext>
            </a:extLst>
          </p:cNvPr>
          <p:cNvSpPr txBox="1"/>
          <p:nvPr/>
        </p:nvSpPr>
        <p:spPr>
          <a:xfrm>
            <a:off x="1353049" y="4942865"/>
            <a:ext cx="1135247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https://blog_url</a:t>
            </a:r>
            <a:endParaRPr lang="ko-KR" altLang="en-US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AD45F-EEBA-11C0-4142-CD2E0E1DD2ED}"/>
              </a:ext>
            </a:extLst>
          </p:cNvPr>
          <p:cNvSpPr txBox="1"/>
          <p:nvPr/>
        </p:nvSpPr>
        <p:spPr>
          <a:xfrm>
            <a:off x="614320" y="4704790"/>
            <a:ext cx="606256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GitHub</a:t>
            </a:r>
            <a:endParaRPr lang="ko-KR" altLang="en-US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D50CD8-2E07-B8E3-FDED-229B2A3C4E27}"/>
              </a:ext>
            </a:extLst>
          </p:cNvPr>
          <p:cNvSpPr txBox="1"/>
          <p:nvPr/>
        </p:nvSpPr>
        <p:spPr>
          <a:xfrm>
            <a:off x="621892" y="4942866"/>
            <a:ext cx="455574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Blog</a:t>
            </a:r>
            <a:endParaRPr lang="ko-KR" altLang="en-US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0506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9714"/>
              </p:ext>
            </p:extLst>
          </p:nvPr>
        </p:nvGraphicFramePr>
        <p:xfrm>
          <a:off x="730106" y="1269000"/>
          <a:ext cx="6480000" cy="43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71870687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907973271"/>
                    </a:ext>
                  </a:extLst>
                </a:gridCol>
              </a:tblGrid>
              <a:tr h="21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66737039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5483809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30106" y="554066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PROJECT No.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69056" y="554066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PROJECT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9056" y="800287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project_name</a:t>
            </a:r>
            <a:endParaRPr lang="en-US" altLang="ko-KR" sz="2000" b="1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69056" y="1390897"/>
            <a:ext cx="1298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MEMBER     |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인원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200947"/>
              </p:ext>
            </p:extLst>
          </p:nvPr>
        </p:nvGraphicFramePr>
        <p:xfrm>
          <a:off x="7574058" y="1639590"/>
          <a:ext cx="1713622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6811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856811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Frontend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89041"/>
                  </a:ext>
                </a:extLst>
              </a:tr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Backend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077976"/>
                  </a:ext>
                </a:extLst>
              </a:tr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Infra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051856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569056" y="2563900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Role     | 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역할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78581" y="3498402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DURATION     |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기간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8581" y="3747004"/>
            <a:ext cx="2501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project_start_date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– </a:t>
            </a:r>
            <a:r>
              <a:rPr lang="en-US" altLang="ko-KR" sz="10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project_end_date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78581" y="4822001"/>
            <a:ext cx="1614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DESCRIPTION     |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설명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78580" y="5070603"/>
            <a:ext cx="3438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project_description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78581" y="5811492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GITHUB     |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주소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78581" y="4120365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AWARD     |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수상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78580" y="4368967"/>
            <a:ext cx="3203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project_award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26361" y="1269000"/>
            <a:ext cx="484745" cy="477257"/>
            <a:chOff x="726361" y="810873"/>
            <a:chExt cx="484745" cy="47725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5" t="10198" r="12978" b="15825"/>
            <a:stretch/>
          </p:blipFill>
          <p:spPr>
            <a:xfrm>
              <a:off x="730105" y="810873"/>
              <a:ext cx="477257" cy="477257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726361" y="926391"/>
              <a:ext cx="4847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year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394C69-D21B-2607-646A-343C2679B617}"/>
              </a:ext>
            </a:extLst>
          </p:cNvPr>
          <p:cNvSpPr txBox="1"/>
          <p:nvPr/>
        </p:nvSpPr>
        <p:spPr>
          <a:xfrm>
            <a:off x="7578580" y="6065927"/>
            <a:ext cx="2109873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https://github.com/repo_name/</a:t>
            </a:r>
            <a:endParaRPr lang="ko-KR" altLang="en-US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2AF2AE7-26AA-7347-6EAD-F40626FCE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13108"/>
              </p:ext>
            </p:extLst>
          </p:nvPr>
        </p:nvGraphicFramePr>
        <p:xfrm>
          <a:off x="7576736" y="2814974"/>
          <a:ext cx="3213243" cy="246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243">
                  <a:extLst>
                    <a:ext uri="{9D8B030D-6E8A-4147-A177-3AD203B41FA5}">
                      <a16:colId xmlns:a16="http://schemas.microsoft.com/office/drawing/2014/main" val="3838515605"/>
                    </a:ext>
                  </a:extLst>
                </a:gridCol>
              </a:tblGrid>
              <a:tr h="246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prstClr val="white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user_roles</a:t>
                      </a:r>
                      <a:endParaRPr lang="en-US" altLang="ko-KR" sz="1000" b="0" kern="1200" dirty="0">
                        <a:solidFill>
                          <a:prstClr val="white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66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87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730106" y="554066"/>
            <a:ext cx="1936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PROJECT     |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 </a:t>
            </a:r>
            <a:r>
              <a:rPr lang="en-US" altLang="ko-KR" sz="1000" dirty="0" err="1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project_name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69056" y="981497"/>
            <a:ext cx="17972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TECH STACK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 |</a:t>
            </a:r>
            <a:r>
              <a:rPr lang="en-US" altLang="ko-KR" sz="1000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기술 스택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55336"/>
              </p:ext>
            </p:extLst>
          </p:nvPr>
        </p:nvGraphicFramePr>
        <p:xfrm>
          <a:off x="7574058" y="1230190"/>
          <a:ext cx="3851324" cy="24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449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2846875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</a:tblGrid>
              <a:tr h="198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tech_domain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tech_name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89041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7569056" y="1895430"/>
            <a:ext cx="1954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Contributions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</a:t>
            </a:r>
            <a:r>
              <a:rPr lang="ko-KR" altLang="en-US" sz="1000" noProof="0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기여 〮 공헌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0106" y="977847"/>
            <a:ext cx="2986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noProof="0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TROUBLESHOOTING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 |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 </a:t>
            </a:r>
            <a:r>
              <a:rPr lang="ko-KR" altLang="en-US" sz="1000" noProof="0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트러블 슈팅 〮 문제 해결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37091"/>
              </p:ext>
            </p:extLst>
          </p:nvPr>
        </p:nvGraphicFramePr>
        <p:xfrm>
          <a:off x="730106" y="1401626"/>
          <a:ext cx="5938548" cy="24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0585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2278447">
                  <a:extLst>
                    <a:ext uri="{9D8B030D-6E8A-4147-A177-3AD203B41FA5}">
                      <a16:colId xmlns:a16="http://schemas.microsoft.com/office/drawing/2014/main" val="1385644988"/>
                    </a:ext>
                  </a:extLst>
                </a:gridCol>
                <a:gridCol w="1979516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</a:tblGrid>
              <a:tr h="150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PROBLEM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    |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   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문제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DETAIL     |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   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상세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SOLVE     |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    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해결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334338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801508"/>
              </p:ext>
            </p:extLst>
          </p:nvPr>
        </p:nvGraphicFramePr>
        <p:xfrm>
          <a:off x="7569055" y="2141651"/>
          <a:ext cx="4096471" cy="24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6471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project_contributions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8904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BFD1E6-9BFC-9DF0-488F-699172390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949600"/>
              </p:ext>
            </p:extLst>
          </p:nvPr>
        </p:nvGraphicFramePr>
        <p:xfrm>
          <a:off x="730106" y="1645466"/>
          <a:ext cx="5938548" cy="131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0585">
                  <a:extLst>
                    <a:ext uri="{9D8B030D-6E8A-4147-A177-3AD203B41FA5}">
                      <a16:colId xmlns:a16="http://schemas.microsoft.com/office/drawing/2014/main" val="1652984424"/>
                    </a:ext>
                  </a:extLst>
                </a:gridCol>
                <a:gridCol w="2278447">
                  <a:extLst>
                    <a:ext uri="{9D8B030D-6E8A-4147-A177-3AD203B41FA5}">
                      <a16:colId xmlns:a16="http://schemas.microsoft.com/office/drawing/2014/main" val="1570968189"/>
                    </a:ext>
                  </a:extLst>
                </a:gridCol>
                <a:gridCol w="1979516">
                  <a:extLst>
                    <a:ext uri="{9D8B030D-6E8A-4147-A177-3AD203B41FA5}">
                      <a16:colId xmlns:a16="http://schemas.microsoft.com/office/drawing/2014/main" val="4019232381"/>
                    </a:ext>
                  </a:extLst>
                </a:gridCol>
              </a:tblGrid>
              <a:tr h="13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troubleshooting_name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troubleshooting_detail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troubleshooting_solve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862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4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75023" y="2579782"/>
            <a:ext cx="63208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5500" dirty="0" err="1">
                <a:solidFill>
                  <a:prstClr val="white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final_slogan</a:t>
            </a:r>
            <a:endParaRPr lang="en-US" altLang="ko-KR" sz="5500" dirty="0">
              <a:solidFill>
                <a:prstClr val="white"/>
              </a:solidFill>
              <a:latin typeface="Noto Sans KR Black" panose="020B0200000000000000" pitchFamily="34" charset="-128"/>
              <a:ea typeface="Noto Sans KR Black" panose="020B0200000000000000" pitchFamily="34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 Black" panose="020B0200000000000000" pitchFamily="34" charset="-128"/>
              <a:ea typeface="Noto Sans KR Black" panose="020B0200000000000000" pitchFamily="34" charset="-128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0105" y="5640933"/>
            <a:ext cx="1116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dirty="0" err="1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phone_number</a:t>
            </a:r>
            <a:endParaRPr lang="en-US" altLang="ko-KR" sz="1000" dirty="0">
              <a:solidFill>
                <a:prstClr val="white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0106" y="5394712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email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05" y="5148491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name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904">
            <a:off x="8909733" y="2338894"/>
            <a:ext cx="216000" cy="216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2542">
            <a:off x="8730514" y="2425810"/>
            <a:ext cx="131364" cy="1313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008" y="3828648"/>
            <a:ext cx="2520000" cy="1245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4891">
            <a:off x="2457477" y="2153560"/>
            <a:ext cx="1872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563" y="541337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3909</TotalTime>
  <Words>247</Words>
  <Application>Microsoft Office PowerPoint</Application>
  <PresentationFormat>와이드스크린</PresentationFormat>
  <Paragraphs>88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Arial</vt:lpstr>
      <vt:lpstr>맑은 고딕</vt:lpstr>
      <vt:lpstr>Noto Sans KR Black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권기범</cp:lastModifiedBy>
  <cp:revision>113</cp:revision>
  <dcterms:created xsi:type="dcterms:W3CDTF">2025-05-07T00:35:00Z</dcterms:created>
  <dcterms:modified xsi:type="dcterms:W3CDTF">2025-05-14T17:29:44Z</dcterms:modified>
</cp:coreProperties>
</file>